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4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6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64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0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9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3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1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1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7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8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0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46A4E-0F45-4623-9421-187059F5C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374DE0-DDF4-42A8-88A7-3564069EA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2321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 С учащимися, НЕ ПОСЕЩАЮЩИМИ ИЛИ СИСТЕМАТИЧЕСКИ ПРОПУСКАЮЩИМИ ПО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НЕУВАЖИТЕЛЬНЫМ ПРИЧИНАМ ЗАНЯТИЯ.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1453" y="5417128"/>
            <a:ext cx="4109461" cy="11707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3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27018"/>
            <a:ext cx="10363826" cy="4364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следует отметить, что, несмотря на трудности, профилактическая работа по предупреждению пропусков дает положительный результат. Своевременное выявление причин пропусков уроков без уважительной причины, терпеливая и настойчивая работа с учащимися и их родителями, умение найти к ним индивидуальный подход помогают положительно разрешить проблемную ситуацию и являются залогом эффективности в профилактической работе.</a:t>
            </a: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989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28254"/>
            <a:ext cx="10363826" cy="4862945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школы – обеспечить права всех граждан на получение (полного) общего образования,  сохранить контингент обучающихся до окончания ими образовательного учреждения, помочь в преодолении учебных трудностей, содействовать вовлечению их  в общественно-значимую деятельность.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данных проблем в школе создана служба сопровождения.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административно-педагогического сопровождения в учебно-воспитательном процессе является создание необходимых условий для нормального развития и воспитания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6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958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3876" y="1136072"/>
            <a:ext cx="10363826" cy="4641273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административно-педагогического сопровождения входят: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Директор школы;</a:t>
            </a:r>
          </a:p>
          <a:p>
            <a:pPr>
              <a:buFontTx/>
              <a:buChar char="-"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УВР;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Заместитель директора по ВР;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Социальный педагог;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Педагог-психолог;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1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989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39091"/>
            <a:ext cx="10363826" cy="4752109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ведется ежедневный контроль отсутствующих </a:t>
            </a:r>
            <a:r>
              <a:rPr lang="ru-RU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табеле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посещаемости.  В табеле выделены графы: класс, фамилия учащегося, отсутствие по болезни, отсутствие по уважительной причине, отсутствие без уважительной причины.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ежедневный контроль  осуществляет классный руководитель. 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пропуска, в течение часа, классный руководитель выясняет причины отсутствия. Причину о пропусках уроков без уважительной причине выясняют по телефону или посещением классного руководителя, социального педагога семьи по месту жительства, фиксируется в бланке посещения учеников на дому.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51847"/>
          </a:xfrm>
        </p:spPr>
        <p:txBody>
          <a:bodyPr>
            <a:noAutofit/>
          </a:bodyPr>
          <a:lstStyle/>
          <a:p>
            <a:pPr algn="l"/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ситуация не меняется и ребёнок продолжает пропускать учебные занятия, классный руководитель в письменном виде информирует социального педагога о пропусках  с указанием с какого числа и месяца отсутствует ребенок.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социального педагога: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70363"/>
            <a:ext cx="10363826" cy="392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1.Вносит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ребенка в список детей, склонных к пропускам уроков по неуважительной причине. На каждого учащегося, систематически пропускающего  или длительно не посещающего учебные занятия, заводится карта «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 несовершеннолетнего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посещающего учебные занятия по неуважительной причине». 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2.Социальный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вызывает в школу родителей для беседы. Беседы фиксируются под подпись родителей в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«Бланке для собеседования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родителями».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ни ребенок, ни родители не приходят в школу, то социальный педагог совместно с классным руководителем посещает семью и берет письменное объяснение от родителей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235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6909"/>
            <a:ext cx="10363826" cy="5167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4.Если не удается установить контакт с родителями, а соседи по дому, одноклассники, друзья ничего не знают о месте нахождения семьи, социальный педагог обращается в подразделение по делам несовершеннолетних для установления нахождения учащегося и его родителей.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когда работа с учащимся и его родителями не дали должного результата, обучающего, решением школьного Совета профилактики, ставят на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учет. Классный руководитель в письменной форме подает заявление для рассмотрения  вопроса на школьный Совет профилактики, прилагает характеристику на учащегося, информацию о проведенной профилактической работе, излагает собственные наблюдения, прилагает также письменные объяснения учащегося, не посещающего школу, письменные объяснения родителей.</a:t>
            </a:r>
          </a:p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.После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на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составляется индивидуальный план профилактической работы, направленный на предупреждение  пропусков или их уменьшение. </a:t>
            </a: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20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39092"/>
            <a:ext cx="10363826" cy="4752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включает:,</a:t>
            </a:r>
          </a:p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Ежедневный контроль и учет за посещаемостью учащегося;</a:t>
            </a:r>
          </a:p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Подключение к работе с ребенком  и его родителями педагога-психолога по преодолению причин пропусков учебных занятий.</a:t>
            </a:r>
          </a:p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индивидуальной работы в освоении программного материала; ликвидация пробелов в знаниях;</a:t>
            </a:r>
          </a:p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ребенка в работу школьных кружков по интересу, спортивных секций;</a:t>
            </a:r>
          </a:p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педагогической помощи родителям в вопросах воспитания.</a:t>
            </a:r>
          </a:p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семьи заключается в изучении, консультировании, просвещении родителей, вовлечение их в учебно-воспитательный процесс: посещение уроков, участию во внеклассных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9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48146"/>
            <a:ext cx="10363826" cy="5043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сложных ситуациях социальный педагог </a:t>
            </a:r>
            <a:r>
              <a:rPr 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КДН и ЗП, для привлечение родителей к административной ответственности за ненадлежащие выполнение родительских обязанностей. На комиссию готовятся следующие документы:</a:t>
            </a:r>
          </a:p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1.Ходатайство о привлечении родителей к ответственности за невыполнение родительских обязанностей по осуществлению контроля за посещаемостью и успеваемостью ребенка.</a:t>
            </a:r>
          </a:p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2.Характеристика на учащегося.</a:t>
            </a:r>
          </a:p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3.Выписки оценок из классного журнала</a:t>
            </a:r>
          </a:p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4.Выписка о пропусках учебных занятий без уважительной причины,</a:t>
            </a:r>
          </a:p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5.Акты посещения семьи</a:t>
            </a:r>
          </a:p>
          <a:p>
            <a:pPr marL="0" indent="0">
              <a:buNone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6.Информация о профилактической работе, проводимой с ребенком и его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18517"/>
            <a:ext cx="10612582" cy="5962392"/>
          </a:xfrm>
        </p:spPr>
      </p:pic>
    </p:spTree>
    <p:extLst>
      <p:ext uri="{BB962C8B-B14F-4D97-AF65-F5344CB8AC3E}">
        <p14:creationId xmlns:p14="http://schemas.microsoft.com/office/powerpoint/2010/main" val="27012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104</TotalTime>
  <Words>682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МЕТОДЫ И ФОРМЫ РАБОТЫ С учащимися, НЕ ПОСЕЩАЮЩИМИ ИЛИ СИСТЕМАТИЧЕСКИ ПРОПУСКАЮЩИМИ ПО  НЕУВАЖИТЕЛЬНЫМ ПРИЧИНАМ ЗАНЯТИЯ.</vt:lpstr>
      <vt:lpstr>Презентация PowerPoint</vt:lpstr>
      <vt:lpstr>Презентация PowerPoint</vt:lpstr>
      <vt:lpstr>Презентация PowerPoint</vt:lpstr>
      <vt:lpstr> Если ситуация не меняется и ребёнок продолжает пропускать учебные занятия, классный руководитель в письменном виде информирует социального педагога о пропусках  с указанием с какого числа и месяца отсутствует ребенок.  Действия социального педагога: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ФОРМЫ РАБОТЫ С ОБУЧАЮЩИМИСЯ, НЕ ПОСЕЩАЮЩИМИ ИЛИ СИСТЕМАТИЧЕСКИ ПРОПУСКАЮЩИМИ ПО  НЕУВАЖИТЕЛЬНЫМ ПРИЧИНАМ ЗАНЯТИЯ.</dc:title>
  <dc:creator>User</dc:creator>
  <cp:lastModifiedBy>User</cp:lastModifiedBy>
  <cp:revision>13</cp:revision>
  <dcterms:created xsi:type="dcterms:W3CDTF">2022-11-22T05:42:00Z</dcterms:created>
  <dcterms:modified xsi:type="dcterms:W3CDTF">2022-11-25T00:43:20Z</dcterms:modified>
</cp:coreProperties>
</file>